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/>
    <p:restoredTop sz="94694"/>
  </p:normalViewPr>
  <p:slideViewPr>
    <p:cSldViewPr snapToGrid="0">
      <p:cViewPr varScale="1">
        <p:scale>
          <a:sx n="121" d="100"/>
          <a:sy n="121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B7398-4C02-51AC-3C62-3F8714D44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CADC7-56AC-0C60-3221-2A44373C3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95253-F0A2-D5F8-8CD8-C4E03EC9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F61-EF60-2240-81A3-9F5C89C9E033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E9C35-790F-89ED-8B92-48EBE7C7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4A76A-7A10-246E-6C99-0DBCD78C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7482-CE9A-5246-9587-03C004A5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4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9B00-01F7-584B-3196-49F63A51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EE953-4B25-8701-43E3-0EC2F26C3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29409-847F-F9E0-B56E-16804630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F61-EF60-2240-81A3-9F5C89C9E033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9CEE-60D8-9608-3613-A24CAE3A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6D48A-FABD-B4A1-C2DF-3DD7A32D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7482-CE9A-5246-9587-03C004A5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3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E22799-6761-C23E-DB1D-0585D927A9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92996-8285-F570-85BB-31AFCFED7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7338C-1C6D-2803-B8FE-0A578CE0E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F61-EF60-2240-81A3-9F5C89C9E033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B227E-C16D-975C-1390-FE6C13DE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994D4-276B-3D17-53AE-8CFE7B6D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7482-CE9A-5246-9587-03C004A5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2B207-8613-FA26-1D07-6E12765C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ABEC-A850-C077-0324-14EB57D16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92EEB-674A-93B0-AB24-B22A1471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F61-EF60-2240-81A3-9F5C89C9E033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60846-7C87-EFBF-FA20-6240A40EF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7085F-7F52-B72D-96B8-C9B6C539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7482-CE9A-5246-9587-03C004A5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3E794-5B0E-3E16-A837-55BC8EC25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6CBD8-CE64-7B2B-FFD8-71F3CEA81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9B4FD-A0D2-EDD1-3E0E-C9D40F3F5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F61-EF60-2240-81A3-9F5C89C9E033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4EDCB-7231-B6E3-CD75-7716E0F7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5AEF5-1BF2-72BF-8924-B1F94700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7482-CE9A-5246-9587-03C004A5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7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0482E-7DB1-7D0A-C2FA-01CF7BFC9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5AC64-2D22-A86B-D530-D9E3E0E9A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835A0-EC11-EDA0-2E28-765C511EA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60F00-B81F-07BF-3CD4-E58878243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F61-EF60-2240-81A3-9F5C89C9E033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8B2A6-5558-BE36-BD93-7CBEA12DA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1AA3A-52B1-E2B8-957E-561FE42E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7482-CE9A-5246-9587-03C004A5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0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CDC45-CBD1-8702-1BB6-8909F0F5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B1813-94DE-0A0B-C70C-37BD447E9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722E0-9C3F-09E9-B356-F4AB4B1DF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6C12F-450D-609A-F8E9-128648D9E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EDBE97-AA1F-57B6-4AF9-647EE6F88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6030F-3458-F39C-FBE6-1FEBD87CB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F61-EF60-2240-81A3-9F5C89C9E033}" type="datetimeFigureOut">
              <a:rPr lang="en-US" smtClean="0"/>
              <a:t>4/23/25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BCD6A1-B435-9991-3A32-B7871500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7FF7B6-C2D7-A2AB-6A3B-3E4DCCB6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7482-CE9A-5246-9587-03C004A5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5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88E2C-9BFC-EB3F-BB26-F9AE2CE5B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E2EB6-4C4C-859A-575A-BC9C61BE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F61-EF60-2240-81A3-9F5C89C9E033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AA51D-5A07-7BE4-EE5C-AE87F23E2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6CDB8-97C2-D477-5A67-A23915C8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7482-CE9A-5246-9587-03C004A5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3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FB0877-6134-0CC3-B7D6-D860A2AA8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F61-EF60-2240-81A3-9F5C89C9E033}" type="datetimeFigureOut">
              <a:rPr lang="en-US" smtClean="0"/>
              <a:t>4/23/25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FC903-290B-3BB7-95A9-AD69BB8F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5164D-4CF7-1043-CD33-B4BBE5A99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7482-CE9A-5246-9587-03C004A5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6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A4F7-2BC3-0B63-AB64-4D13C0B3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74DDE-C9A4-B7F1-AF33-F1386673F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82D40-5B28-4055-2F17-F313ACE57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23532-4BEE-07F3-4DF3-92231FFA0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F61-EF60-2240-81A3-9F5C89C9E033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55AE5-3C20-EDBD-934F-10DFC552C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D3C31-602C-5484-F9B3-084DBE7F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7482-CE9A-5246-9587-03C004A5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0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70D4-AB08-4B15-5706-CBD82051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B09D97-36AC-AA8A-3DC0-75463F5E1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708AD-E048-FE6C-8035-5DA54773F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56B61-3821-CC98-3DA2-E43832CC4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F61-EF60-2240-81A3-9F5C89C9E033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DC3C6-521C-BDFD-1F45-6675AB4B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CE6F6-29EE-51E7-CA89-2E67D09D5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7482-CE9A-5246-9587-03C004A5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5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E2924D-CCE4-0871-E2FE-62804E23A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0EB30-5744-F2DF-018B-7B2948EE5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4A87C-7A10-7439-6681-47D228D1F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029F61-EF60-2240-81A3-9F5C89C9E033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8F969-E694-F1D2-3B86-5C416B134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C66AF-87D8-BF2E-25D8-3A24608BE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147482-CE9A-5246-9587-03C004A5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1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park&#10;&#10;AI-generated content may be incorrect.">
            <a:extLst>
              <a:ext uri="{FF2B5EF4-FFF2-40B4-BE49-F238E27FC236}">
                <a16:creationId xmlns:a16="http://schemas.microsoft.com/office/drawing/2014/main" id="{605520CF-43F2-0A25-7E01-FC040E3E5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rectangular frame with a black border&#10;&#10;AI-generated content may be incorrect.">
            <a:extLst>
              <a:ext uri="{FF2B5EF4-FFF2-40B4-BE49-F238E27FC236}">
                <a16:creationId xmlns:a16="http://schemas.microsoft.com/office/drawing/2014/main" id="{CC056665-54ED-BE73-61F5-0BFAEA9A2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6DC1E4-5FD6-FCF4-DDC2-375DA1164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urple rectangle with white text&#10;&#10;AI-generated content may be incorrect.">
            <a:extLst>
              <a:ext uri="{FF2B5EF4-FFF2-40B4-BE49-F238E27FC236}">
                <a16:creationId xmlns:a16="http://schemas.microsoft.com/office/drawing/2014/main" id="{DD8072A9-4A38-E1D6-ECF1-31CCA006A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A9E55B-0A86-9462-B75B-456438773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07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square&#10;&#10;AI-generated content may be incorrect.">
            <a:extLst>
              <a:ext uri="{FF2B5EF4-FFF2-40B4-BE49-F238E27FC236}">
                <a16:creationId xmlns:a16="http://schemas.microsoft.com/office/drawing/2014/main" id="{53A08C80-9633-C254-E3A5-AC563CDA4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17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1B919A8-C060-5E49-85BA-95663C67CED8}" vid="{D0CCB237-8D54-DD4C-813F-B0C70C7CB0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Audrey Taggart-Kagdis</dc:creator>
  <cp:lastModifiedBy>Audrey Taggart-Kagdis</cp:lastModifiedBy>
  <cp:revision>1</cp:revision>
  <dcterms:created xsi:type="dcterms:W3CDTF">2025-04-23T14:30:49Z</dcterms:created>
  <dcterms:modified xsi:type="dcterms:W3CDTF">2025-04-23T14:31:14Z</dcterms:modified>
</cp:coreProperties>
</file>